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8" r:id="rId7"/>
    <p:sldId id="263" r:id="rId8"/>
    <p:sldId id="266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FE0F20-2C80-480D-AD7E-6526E61BCFCF}" type="datetime1">
              <a:rPr lang="el-GR"/>
              <a:pPr lvl="0"/>
              <a:t>6/7/2021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A3F90A-018A-4ADC-A852-2C52B045CA3A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2160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222BF4-5B4D-4604-B7B4-129144B18F6B}" type="datetime1">
              <a:rPr lang="el-GR"/>
              <a:pPr lvl="0"/>
              <a:t>6/7/2021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FBC3F4-925B-4809-96C8-47A7109A726A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03343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BB111A-0AA7-4D8A-8D40-6B3A96FF2044}" type="datetime1">
              <a:rPr lang="el-GR"/>
              <a:pPr lvl="0"/>
              <a:t>6/7/2021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A61CE5-EEAD-4F11-AB94-7F449E23EEE8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36156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46E2FC-85C7-458A-B8D9-08345FE86B18}" type="datetime1">
              <a:rPr lang="el-GR"/>
              <a:pPr lvl="0"/>
              <a:t>6/7/2021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ED1061-1DA2-4908-8D41-9695C8BFF652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20916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9D998A-B2A7-462F-AC28-BC606D218944}" type="datetime1">
              <a:rPr lang="el-GR"/>
              <a:pPr lvl="0"/>
              <a:t>6/7/2021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DBCFB4-70E1-4EC6-A425-B38B12A5B53E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69804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FA18FF-DE24-42C4-A803-858D38EB8763}" type="datetime1">
              <a:rPr lang="el-GR"/>
              <a:pPr lvl="0"/>
              <a:t>6/7/2021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25A818-7DD6-47FD-99EA-7FF0091BDDE5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95418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C6633E-C5AA-465D-9832-E02F2D98D5C5}" type="datetime1">
              <a:rPr lang="el-GR"/>
              <a:pPr lvl="0"/>
              <a:t>6/7/2021</a:t>
            </a:fld>
            <a:endParaRPr lang="el-GR"/>
          </a:p>
        </p:txBody>
      </p:sp>
      <p:sp>
        <p:nvSpPr>
          <p:cNvPr id="8" name="Θέση υποσέλιδου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9" name="Θέση αριθμού διαφάνειας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AB1853-A1AF-4770-8964-0870E50DC84A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94207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0810EC-FEB7-4646-B1D8-A4AA9D33FA1D}" type="datetime1">
              <a:rPr lang="el-GR"/>
              <a:pPr lvl="0"/>
              <a:t>6/7/2021</a:t>
            </a:fld>
            <a:endParaRPr lang="el-GR"/>
          </a:p>
        </p:txBody>
      </p:sp>
      <p:sp>
        <p:nvSpPr>
          <p:cNvPr id="4" name="Θέση υποσέλιδου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5" name="Θέση αριθμού διαφάνειας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EF7BCF-2A57-4CF3-BFE6-476C8DBF8AE7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01243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496EAA-63CE-406B-929B-BB3606D32FE3}" type="datetime1">
              <a:rPr lang="el-GR"/>
              <a:pPr lvl="0"/>
              <a:t>6/7/2021</a:t>
            </a:fld>
            <a:endParaRPr lang="el-GR"/>
          </a:p>
        </p:txBody>
      </p:sp>
      <p:sp>
        <p:nvSpPr>
          <p:cNvPr id="3" name="Θέση υποσέλιδου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4" name="Θέση αριθμού διαφάνειας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1F18AC-62B3-4B72-A617-29D0D9F6DC26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22508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B3460F-274E-4684-AEED-847B48DAECFF}" type="datetime1">
              <a:rPr lang="el-GR"/>
              <a:pPr lvl="0"/>
              <a:t>6/7/2021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6E605C-58A7-4059-91A3-C98E3B71CD97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92465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l-GR"/>
          </a:p>
        </p:txBody>
      </p:sp>
      <p:sp>
        <p:nvSpPr>
          <p:cNvPr id="4" name="Θέση κειμένου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2D2438-727F-4A3F-BC5E-3E37BA7299BD}" type="datetime1">
              <a:rPr lang="el-GR"/>
              <a:pPr lvl="0"/>
              <a:t>6/7/2021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6C343B-449D-4C55-B6F9-07B5AD130B6F}" type="slidenum">
              <a:rPr/>
              <a:pPr lvl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38911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659C677-C9C6-4175-B689-37E4A09357D8}" type="datetime1">
              <a:rPr lang="el-GR"/>
              <a:pPr lvl="0"/>
              <a:t>6/7/2021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835B347-6139-47BA-9259-684A103A2EA4}" type="slidenum">
              <a:rPr/>
              <a:pPr lvl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l-GR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l-GR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l-G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l-G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l-G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l-G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l-GR" b="1"/>
              <a:t>Παρουσίαση Προγράμματος</a:t>
            </a:r>
          </a:p>
        </p:txBody>
      </p:sp>
      <p:sp>
        <p:nvSpPr>
          <p:cNvPr id="3" name="Υπότιτλος 2"/>
          <p:cNvSpPr txBox="1">
            <a:spLocks noGrp="1"/>
          </p:cNvSpPr>
          <p:nvPr>
            <p:ph type="subTitle" idx="1"/>
          </p:nvPr>
        </p:nvSpPr>
        <p:spPr>
          <a:xfrm>
            <a:off x="1259631" y="3886200"/>
            <a:ext cx="6696745" cy="1752603"/>
          </a:xfrm>
        </p:spPr>
        <p:txBody>
          <a:bodyPr/>
          <a:lstStyle/>
          <a:p>
            <a:pPr lvl="0"/>
            <a:r>
              <a:rPr lang="el-GR" b="1" dirty="0" smtClean="0">
                <a:solidFill>
                  <a:srgbClr val="000000"/>
                </a:solidFill>
              </a:rPr>
              <a:t>Καλοκαίρι </a:t>
            </a:r>
            <a:r>
              <a:rPr lang="el-GR" b="1" dirty="0">
                <a:solidFill>
                  <a:srgbClr val="000000"/>
                </a:solidFill>
              </a:rPr>
              <a:t>στη Δυτική Ελλάδα </a:t>
            </a:r>
            <a:r>
              <a:rPr lang="el-GR" b="1" dirty="0" smtClean="0">
                <a:solidFill>
                  <a:srgbClr val="000000"/>
                </a:solidFill>
              </a:rPr>
              <a:t>2021</a:t>
            </a:r>
            <a:endParaRPr lang="el-GR" b="1" dirty="0">
              <a:solidFill>
                <a:srgbClr val="000000"/>
              </a:solidFill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228179" y="0"/>
            <a:ext cx="1772820" cy="17728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l-GR"/>
              <a:t>Εκεί που ξεκίνησε </a:t>
            </a:r>
          </a:p>
        </p:txBody>
      </p:sp>
      <p:sp>
        <p:nvSpPr>
          <p:cNvPr id="3" name="Υπότιτλος 2"/>
          <p:cNvSpPr txBox="1">
            <a:spLocks noGrp="1"/>
          </p:cNvSpPr>
          <p:nvPr>
            <p:ph type="subTitle" idx="1"/>
          </p:nvPr>
        </p:nvSpPr>
        <p:spPr>
          <a:xfrm>
            <a:off x="1259631" y="3886200"/>
            <a:ext cx="6696745" cy="1752603"/>
          </a:xfrm>
        </p:spPr>
        <p:txBody>
          <a:bodyPr/>
          <a:lstStyle/>
          <a:p>
            <a:pPr lvl="0">
              <a:spcBef>
                <a:spcPts val="700"/>
              </a:spcBef>
            </a:pPr>
            <a:r>
              <a:rPr lang="el-GR" sz="3000" b="1" dirty="0">
                <a:solidFill>
                  <a:srgbClr val="000000"/>
                </a:solidFill>
              </a:rPr>
              <a:t>Περιφέρεια Δυτικής Ελλάδας</a:t>
            </a:r>
          </a:p>
          <a:p>
            <a:pPr lvl="0">
              <a:spcBef>
                <a:spcPts val="700"/>
              </a:spcBef>
            </a:pPr>
            <a:r>
              <a:rPr lang="el-GR" sz="3000" b="1" dirty="0">
                <a:solidFill>
                  <a:srgbClr val="000000"/>
                </a:solidFill>
              </a:rPr>
              <a:t>«Η Γη της Φλόγας» </a:t>
            </a:r>
          </a:p>
          <a:p>
            <a:pPr lvl="0">
              <a:spcBef>
                <a:spcPts val="700"/>
              </a:spcBef>
            </a:pPr>
            <a:r>
              <a:rPr lang="el-GR" sz="3000" b="1" dirty="0">
                <a:solidFill>
                  <a:srgbClr val="000000"/>
                </a:solidFill>
              </a:rPr>
              <a:t>Πρόγραμμα Πολιτιστικών δράσεων 2021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228179" y="0"/>
            <a:ext cx="1772820" cy="1772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7" y="1484784"/>
            <a:ext cx="5705453" cy="2170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>
          <a:xfrm>
            <a:off x="685800" y="1700811"/>
            <a:ext cx="7772400" cy="1899638"/>
          </a:xfrm>
        </p:spPr>
        <p:txBody>
          <a:bodyPr/>
          <a:lstStyle/>
          <a:p>
            <a:pPr lvl="0"/>
            <a:r>
              <a:rPr lang="el-GR" sz="4000"/>
              <a:t>Η Περιφέρεια Δυτικής Ελλάδας για πρώτη φορά διοργανώνει ένα πλήρες πρόγραμμα εκδηλώσεων </a:t>
            </a:r>
          </a:p>
        </p:txBody>
      </p:sp>
      <p:sp>
        <p:nvSpPr>
          <p:cNvPr id="3" name="Υπότιτλος 2"/>
          <p:cNvSpPr txBox="1">
            <a:spLocks noGrp="1"/>
          </p:cNvSpPr>
          <p:nvPr>
            <p:ph type="subTitle" idx="1"/>
          </p:nvPr>
        </p:nvSpPr>
        <p:spPr>
          <a:xfrm>
            <a:off x="1259631" y="3886200"/>
            <a:ext cx="6696745" cy="1752603"/>
          </a:xfrm>
        </p:spPr>
        <p:txBody>
          <a:bodyPr/>
          <a:lstStyle/>
          <a:p>
            <a:pPr lvl="0"/>
            <a:r>
              <a:rPr b="1" smtClean="0">
                <a:solidFill>
                  <a:srgbClr val="000000"/>
                </a:solidFill>
              </a:rPr>
              <a:t>Η ψυχοπνευματική ευεξία της κοινωνίας είναι στις προτεραιότητες της Περιφερειακής Αρχής</a:t>
            </a:r>
            <a:endParaRPr b="1" dirty="0">
              <a:solidFill>
                <a:srgbClr val="000000"/>
              </a:solidFill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228179" y="0"/>
            <a:ext cx="1772820" cy="17728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>
          <a:xfrm>
            <a:off x="685800" y="1700811"/>
            <a:ext cx="7772400" cy="1899638"/>
          </a:xfrm>
        </p:spPr>
        <p:txBody>
          <a:bodyPr/>
          <a:lstStyle/>
          <a:p>
            <a:pPr lvl="0"/>
            <a:r>
              <a:rPr lang="el-GR" sz="4000"/>
              <a:t>Η Περιφέρεια Δυτικής Ελλάδας για πρώτη φορά διοργανώνει ένα πλήρες πρόγραμμα εκδηλώσεων </a:t>
            </a:r>
          </a:p>
        </p:txBody>
      </p:sp>
      <p:sp>
        <p:nvSpPr>
          <p:cNvPr id="3" name="Υπότιτλος 2"/>
          <p:cNvSpPr txBox="1">
            <a:spLocks noGrp="1"/>
          </p:cNvSpPr>
          <p:nvPr>
            <p:ph type="subTitle" idx="1"/>
          </p:nvPr>
        </p:nvSpPr>
        <p:spPr>
          <a:xfrm>
            <a:off x="1259631" y="3886200"/>
            <a:ext cx="6696745" cy="1752603"/>
          </a:xfrm>
        </p:spPr>
        <p:txBody>
          <a:bodyPr/>
          <a:lstStyle/>
          <a:p>
            <a:pPr lvl="0"/>
            <a:r>
              <a:rPr lang="el-GR" b="1" smtClean="0">
                <a:solidFill>
                  <a:srgbClr val="000000"/>
                </a:solidFill>
              </a:rPr>
              <a:t>57 </a:t>
            </a:r>
            <a:r>
              <a:rPr lang="el-GR" b="1" dirty="0">
                <a:solidFill>
                  <a:srgbClr val="000000"/>
                </a:solidFill>
              </a:rPr>
              <a:t>Πολιτιστικές Δράσεις από άκρη σε άκρη σε όλη τη Δυτική Ελλάδα</a:t>
            </a:r>
          </a:p>
          <a:p>
            <a:pPr lvl="0"/>
            <a:r>
              <a:rPr lang="el-GR" b="1" dirty="0">
                <a:solidFill>
                  <a:srgbClr val="000000"/>
                </a:solidFill>
              </a:rPr>
              <a:t>«Είμαστε κοντά στον Πολίτη»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228179" y="0"/>
            <a:ext cx="1772820" cy="17728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>
          <a:xfrm>
            <a:off x="685800" y="1556793"/>
            <a:ext cx="7772400" cy="4680520"/>
          </a:xfrm>
        </p:spPr>
        <p:txBody>
          <a:bodyPr/>
          <a:lstStyle/>
          <a:p>
            <a:pPr lvl="0"/>
            <a:r>
              <a:rPr lang="el-GR" sz="4000" dirty="0"/>
              <a:t>Ένα ευρύ φάσμα εκδηλώσεων, Θεατρικές Παραστάσεις, </a:t>
            </a:r>
            <a:r>
              <a:rPr lang="el-GR" sz="4000" dirty="0" err="1"/>
              <a:t>Μουσικοθεατρικά</a:t>
            </a:r>
            <a:r>
              <a:rPr lang="el-GR" sz="4000" dirty="0"/>
              <a:t> Θεάματα, Ορχήστρες και Συναυλίες, συνθέτουν ένα ολοκληρωμένο </a:t>
            </a:r>
            <a:r>
              <a:rPr sz="4000" smtClean="0"/>
              <a:t>π</a:t>
            </a:r>
            <a:r>
              <a:rPr lang="el-GR" sz="4000" dirty="0" err="1" smtClean="0"/>
              <a:t>ρόγραμμα</a:t>
            </a:r>
            <a:r>
              <a:rPr lang="el-GR" sz="4000" dirty="0" smtClean="0"/>
              <a:t> </a:t>
            </a:r>
            <a:r>
              <a:rPr lang="el-GR" sz="4000" dirty="0"/>
              <a:t>που απευθύνεται σε μικρούς και μεγάλους.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228179" y="0"/>
            <a:ext cx="1772820" cy="17728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>
          <a:xfrm>
            <a:off x="4142184" y="4797152"/>
            <a:ext cx="4606280" cy="1080120"/>
          </a:xfrm>
        </p:spPr>
        <p:txBody>
          <a:bodyPr/>
          <a:lstStyle/>
          <a:p>
            <a:pPr lvl="0" algn="just"/>
            <a:r>
              <a:rPr lang="el-GR" sz="2000" dirty="0" smtClean="0"/>
              <a:t>Με εμβληματικές εκδηλώσεις, όπως οι «Μούσες του Παλαμά», οι Ορχήστρες Τσιτσάνη και </a:t>
            </a:r>
            <a:r>
              <a:rPr lang="el-GR" sz="2000" dirty="0" err="1" smtClean="0"/>
              <a:t>Τσέρτου</a:t>
            </a:r>
            <a:r>
              <a:rPr lang="el-GR" sz="2000" dirty="0" smtClean="0"/>
              <a:t> και αφιερώματα σε σπουδαίους συνθέτες όπως αυτό στο Νίκο Παπάζογλου… </a:t>
            </a:r>
            <a:r>
              <a:rPr lang="el-GR" sz="2000" dirty="0"/>
              <a:t/>
            </a:r>
            <a:br>
              <a:rPr lang="el-GR" sz="2000" dirty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>αναλυτικά το πρόγραμμα της ΠΔΕ…</a:t>
            </a:r>
            <a:endParaRPr lang="el-GR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228179" y="0"/>
            <a:ext cx="1772820" cy="1772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700808"/>
            <a:ext cx="3048000" cy="179832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727" y="4149080"/>
            <a:ext cx="3787899" cy="2520215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1701397"/>
            <a:ext cx="2477456" cy="1819161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1708284"/>
            <a:ext cx="1844824" cy="181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4420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>
          <a:xfrm>
            <a:off x="891137" y="1484784"/>
            <a:ext cx="7101404" cy="864098"/>
          </a:xfrm>
        </p:spPr>
        <p:txBody>
          <a:bodyPr/>
          <a:lstStyle/>
          <a:p>
            <a:pPr lvl="0"/>
            <a:r>
              <a:rPr lang="el-GR" sz="2400"/>
              <a:t>Περιφερειακή Ενότητα Αιτωλοακαρνανίας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228179" y="0"/>
            <a:ext cx="1772820" cy="17728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836589"/>
              </p:ext>
            </p:extLst>
          </p:nvPr>
        </p:nvGraphicFramePr>
        <p:xfrm>
          <a:off x="1547664" y="2204864"/>
          <a:ext cx="6007099" cy="3743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690"/>
                <a:gridCol w="2579911"/>
                <a:gridCol w="246249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1" u="none" strike="noStrike" dirty="0">
                          <a:effectLst/>
                        </a:rPr>
                        <a:t>Ημερομηνία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1" u="none" strike="noStrike" dirty="0">
                          <a:effectLst/>
                        </a:rPr>
                        <a:t>Τοποθεσία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b="1" u="none" strike="noStrike" dirty="0">
                          <a:effectLst/>
                        </a:rPr>
                        <a:t>Εκδήλωση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18/6/2021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ΜΕΣΟΛΟΓΓΙ (ΜΟΥΣΕΙΟ ΤΡΙΚΟΥΠΗ)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ΚΩΣΤΗΣ ΠΑΛΑΜΑΣ "ΟΙ ΜΟΥΣΕΣ ΠΟΥ ΑΓΑΠΗΣΑ"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18/7/2021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ΘΕΡΜΟΣ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SUMMER CINEMA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23/7/2021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ΑΜΦΙΛΟΧΙΑ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SUMMER CINEMA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28/7/2021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ΑΣΤΑΚΟΣ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SUMMER CINEMA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28/7/2021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ΞΕΝΟΔΟΧΕΙΟ ΞΕΝΙΑ ΝΑΥΠΑΚΤΟΣ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Ο ΚΛΕΑΡΧΟΣ Η ΜΑΡΙΝΑ ΚΑΙ Ο ΚΟΝΤΟΣ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1/8/2021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ΠΛΑΤΑΝΟΣ- ΟΡΕΙΝΗΣ ΝΑΥΠΑΚΤΙΑΣ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SUMMER CINEMA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6/8/2021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ΒΟΝΙΤΣΑ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SUMMER CINEMA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21/8/2021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ΠΛΑΤΕΙΑ ΘΕΡΜΟΥ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ΤΑ ΤΡΑΓΟΥΔΙΑ ΠΟΥ ΑΓΑΠΗΣΑ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22/8/2021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ΚΑΣΤΡΟ ΠΛΕΥΡΩΝΑΣ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ΝΥΧΤΕΣ ΜΕ ΠΑΝΣΕΛΗΝΟ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25/8/2021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ΑΣΤΑΚΟΣ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ΛΙΜΑΝΙ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26/8/2021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ΑΓΡΙΝΙΟΥ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ΡΕΜΠΕΤΙΚΑ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27/8/2021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ΜΕΣΟΛΛΟΓΙ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SUMMER CINEMA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29/8/2021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ΝΑΥΠΑΚΤΟΣ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ΣΙΝΕ ΑΤΡΟΠΟΝ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31/8/2021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ΘΕΡΜΟ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EROS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12/9/2021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ΜΕΣΟΛΟΓΓΙ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ΣΥΝΑΥΛΙΑ ΙΕΡΟΨΑΛΤΩΝ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16/9/2021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ΜΟΥΣΕΙΟ ΚΑΤΡΑΚΗ </a:t>
                      </a:r>
                      <a:r>
                        <a:rPr lang="el-GR" sz="900" u="none" strike="noStrike" dirty="0" smtClean="0">
                          <a:effectLst/>
                        </a:rPr>
                        <a:t>ΑΙΤΩΛΙΚΟ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ΠΑΠΑΔΙΑΜΑΝΤΗΣ ΜΑΝΟΣ ΕΛΕΥΘΕΡΙΟΥ / ΝΙΚΟΣ ΧΙΩΤΟΓΛΟΥ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26/9/2021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ΑΓΡΙΝΙΟ ΚΙΝΗΜΑΤΟΘΕΑΤΡΟ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ΤΑ ΚΑΛΥΤΕΡΑ ΕΡΧΟΝΤΑΙ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30/9/2021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>
                          <a:effectLst/>
                        </a:rPr>
                        <a:t>ΚΤΙΡΙΟ ΧΡΥΣΟΓΕΛΟΥ</a:t>
                      </a:r>
                      <a:endParaRPr lang="el-GR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900" u="none" strike="noStrike" dirty="0">
                          <a:effectLst/>
                        </a:rPr>
                        <a:t>ΕΚΘΕΣΗ ΧΑΡΑΚΤΙΚΗΣ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3419896"/>
            <a:ext cx="4744516" cy="3156685"/>
          </a:xfrm>
          <a:prstGeom prst="rect">
            <a:avLst/>
          </a:prstGeom>
        </p:spPr>
      </p:pic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>
          <a:xfrm>
            <a:off x="-324544" y="454361"/>
            <a:ext cx="7101404" cy="864098"/>
          </a:xfrm>
        </p:spPr>
        <p:txBody>
          <a:bodyPr/>
          <a:lstStyle/>
          <a:p>
            <a:pPr lvl="0"/>
            <a:r>
              <a:rPr lang="el-GR" sz="2400" dirty="0"/>
              <a:t>Περιφερειακή Ενότητα </a:t>
            </a:r>
            <a:r>
              <a:rPr lang="el-GR" sz="2400" dirty="0" smtClean="0"/>
              <a:t>Αιτωλοακαρνανίας</a:t>
            </a:r>
            <a:br>
              <a:rPr lang="el-GR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l-GR" sz="2400" dirty="0" smtClean="0"/>
              <a:t>Ορχήστρα </a:t>
            </a:r>
            <a:r>
              <a:rPr lang="el-GR" sz="2400" dirty="0" err="1" smtClean="0"/>
              <a:t>Τσέρτου</a:t>
            </a:r>
            <a:endParaRPr lang="el-GR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228179" y="0"/>
            <a:ext cx="1772820" cy="17728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Ορθογώνιο 3"/>
          <p:cNvSpPr/>
          <p:nvPr/>
        </p:nvSpPr>
        <p:spPr>
          <a:xfrm>
            <a:off x="179512" y="1464973"/>
            <a:ext cx="88489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400" dirty="0" smtClean="0"/>
              <a:t>Ένα μουσικό ταξίδι γεμάτο ιστορία, μνήμες, μουσική, συγκίνηση..</a:t>
            </a:r>
          </a:p>
          <a:p>
            <a:pPr algn="just"/>
            <a:r>
              <a:rPr lang="el-GR" sz="1400" dirty="0" smtClean="0"/>
              <a:t>60 τραγούδια, 25 κινηματογραφικά αποσπάσματα από ιστορικά ντοκουμέντα και ταινίες, 8 μουσικοί και 4 σολίστ σε μια παράσταση γεμάτη Ελλάδα! </a:t>
            </a:r>
          </a:p>
          <a:p>
            <a:pPr algn="just"/>
            <a:r>
              <a:rPr lang="el-GR" sz="1400" dirty="0" smtClean="0"/>
              <a:t>Εποχές και γεγονότα που σημάδεψαν την ιστορία και τον πολιτισμό μας, Μακρυγιάννης, Σολωμός, Κάλβος, Σεφέρης, Ελύτης, Ρίτσος, Αναγνωστάκης, Λειβαδίτης, Γκάτσος, </a:t>
            </a:r>
            <a:r>
              <a:rPr lang="el-GR" sz="1400" dirty="0" err="1" smtClean="0"/>
              <a:t>Παπαγιαννοπούλου</a:t>
            </a:r>
            <a:r>
              <a:rPr lang="el-GR" sz="1400" dirty="0" smtClean="0"/>
              <a:t>, </a:t>
            </a:r>
            <a:r>
              <a:rPr lang="el-GR" sz="1400" dirty="0" err="1" smtClean="0"/>
              <a:t>Βίρβος</a:t>
            </a:r>
            <a:r>
              <a:rPr lang="el-GR" sz="1400" dirty="0" smtClean="0"/>
              <a:t>, Ελευθερίου, Παπαδόπουλος, πλέκονται με τις μαγικές εικόνες του Κούνδουρου, του Αγγελόπουλου,  του Βούλγαρη και τις μουσικές των Χατζιδάκι, Θεοδωράκη, Μαρκόπουλου,</a:t>
            </a:r>
            <a:r>
              <a:rPr lang="en-US" sz="1400" dirty="0" smtClean="0"/>
              <a:t> </a:t>
            </a:r>
            <a:r>
              <a:rPr lang="el-GR" sz="1400" dirty="0" smtClean="0"/>
              <a:t>Ξαρχάκου, Λεοντή, Μικρούτσικου αλλά και  Τσιτσάνη, Ζαμπέτα, Βαμβακάρη,                                                                                                         </a:t>
            </a:r>
            <a:r>
              <a:rPr lang="el-GR" sz="1400" dirty="0" err="1" smtClean="0"/>
              <a:t>Σουγιούλ</a:t>
            </a:r>
            <a:r>
              <a:rPr lang="el-GR" sz="1400" dirty="0" smtClean="0"/>
              <a:t>, </a:t>
            </a:r>
            <a:r>
              <a:rPr lang="el-GR" sz="1400" dirty="0" err="1" smtClean="0"/>
              <a:t>Μωράκη</a:t>
            </a:r>
            <a:r>
              <a:rPr lang="el-GR" sz="1400" dirty="0" smtClean="0"/>
              <a:t>, Σπανουδάκη, Πάνου Καλδάρα, Κουγιουμτζή, Πλέσσα, Σπανού,  </a:t>
            </a:r>
            <a:r>
              <a:rPr lang="el-GR" sz="1400" dirty="0" err="1" smtClean="0"/>
              <a:t>Λοϊζου</a:t>
            </a:r>
            <a:r>
              <a:rPr lang="el-GR" sz="1400" dirty="0" smtClean="0"/>
              <a:t>, Σαββόπουλου, </a:t>
            </a:r>
            <a:r>
              <a:rPr lang="el-GR" sz="1400" dirty="0" err="1" smtClean="0"/>
              <a:t>Λάγιου</a:t>
            </a:r>
            <a:endParaRPr lang="el-GR" sz="1400" dirty="0"/>
          </a:p>
        </p:txBody>
      </p:sp>
      <p:sp>
        <p:nvSpPr>
          <p:cNvPr id="7" name="Ορθογώνιο 6"/>
          <p:cNvSpPr/>
          <p:nvPr/>
        </p:nvSpPr>
        <p:spPr>
          <a:xfrm>
            <a:off x="155626" y="3933056"/>
            <a:ext cx="38884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/>
              <a:t>Γιατί έτσι είμαστε εμείς οι Έλληνες, πλέκουμε τους καημούς μας </a:t>
            </a:r>
            <a:r>
              <a:rPr lang="el-GR" b="1" dirty="0" err="1"/>
              <a:t>ψιλοβελονιά</a:t>
            </a:r>
            <a:r>
              <a:rPr lang="el-GR" b="1" dirty="0"/>
              <a:t>, χαιρόμαστε τον ήλιο, τη θάλασσα και τον ουρανό μας και τραγουδάμε τους ποιητές μας!!</a:t>
            </a:r>
          </a:p>
        </p:txBody>
      </p:sp>
    </p:spTree>
    <p:extLst>
      <p:ext uri="{BB962C8B-B14F-4D97-AF65-F5344CB8AC3E}">
        <p14:creationId xmlns:p14="http://schemas.microsoft.com/office/powerpoint/2010/main" xmlns="" val="662310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399</Words>
  <Application>Microsoft Office PowerPoint</Application>
  <PresentationFormat>Προβολή στην οθόνη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Παρουσίαση Προγράμματος</vt:lpstr>
      <vt:lpstr>Εκεί που ξεκίνησε </vt:lpstr>
      <vt:lpstr>Η Περιφέρεια Δυτικής Ελλάδας για πρώτη φορά διοργανώνει ένα πλήρες πρόγραμμα εκδηλώσεων </vt:lpstr>
      <vt:lpstr>Η Περιφέρεια Δυτικής Ελλάδας για πρώτη φορά διοργανώνει ένα πλήρες πρόγραμμα εκδηλώσεων </vt:lpstr>
      <vt:lpstr>Ένα ευρύ φάσμα εκδηλώσεων, Θεατρικές Παραστάσεις, Μουσικοθεατρικά Θεάματα, Ορχήστρες και Συναυλίες, συνθέτουν ένα ολοκληρωμένο πρόγραμμα που απευθύνεται σε μικρούς και μεγάλους.</vt:lpstr>
      <vt:lpstr>Με εμβληματικές εκδηλώσεις, όπως οι «Μούσες του Παλαμά», οι Ορχήστρες Τσιτσάνη και Τσέρτου και αφιερώματα σε σπουδαίους συνθέτες όπως αυτό στο Νίκο Παπάζογλου…   αναλυτικά το πρόγραμμα της ΠΔΕ…</vt:lpstr>
      <vt:lpstr>Περιφερειακή Ενότητα Αιτωλοακαρνανίας</vt:lpstr>
      <vt:lpstr>Περιφερειακή Ενότητα Αιτωλοακαρνανίας  Ορχήστρα Τσέρτου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Προγράμματος</dc:title>
  <dc:creator>Ανδρόνικος Αντωνίου</dc:creator>
  <cp:lastModifiedBy>pde</cp:lastModifiedBy>
  <cp:revision>27</cp:revision>
  <dcterms:created xsi:type="dcterms:W3CDTF">2021-07-05T09:57:12Z</dcterms:created>
  <dcterms:modified xsi:type="dcterms:W3CDTF">2021-07-06T11:25:35Z</dcterms:modified>
</cp:coreProperties>
</file>